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838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671DE-5EEE-4FC3-9276-986C8687FC44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CE875-30D4-448D-8A45-84974BB3AC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6AqfDPXsh3U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Smart Food = Smart (and happy) Kids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Mrs. Roesler</a:t>
            </a:r>
          </a:p>
          <a:p>
            <a:r>
              <a:rPr lang="en-US" dirty="0" smtClean="0"/>
              <a:t>Team Roesler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319771">
            <a:off x="313608" y="332973"/>
            <a:ext cx="3102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INCLUDE IN YOUR POWERPOINT </a:t>
            </a:r>
            <a:r>
              <a:rPr lang="en-US" b="1" dirty="0" smtClean="0">
                <a:solidFill>
                  <a:srgbClr val="00B0F0"/>
                </a:solidFill>
              </a:rPr>
              <a:t>A CATCHY TITLE </a:t>
            </a:r>
            <a:r>
              <a:rPr lang="en-US" dirty="0" smtClean="0">
                <a:solidFill>
                  <a:srgbClr val="00B0F0"/>
                </a:solidFill>
              </a:rPr>
              <a:t>ABOUT MAKING SMART FOOD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CHOICES. 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INCLUDE  YOUR </a:t>
            </a:r>
            <a:r>
              <a:rPr lang="en-US" b="1" dirty="0" smtClean="0">
                <a:solidFill>
                  <a:srgbClr val="00B0F0"/>
                </a:solidFill>
              </a:rPr>
              <a:t>TEAM NAME AND TEAM MEMBERS </a:t>
            </a:r>
            <a:r>
              <a:rPr lang="en-US" dirty="0" smtClean="0">
                <a:solidFill>
                  <a:srgbClr val="00B0F0"/>
                </a:solidFill>
              </a:rPr>
              <a:t>ON TITLE PAGE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YOUR HOOK?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you going to draw people in to your presentation? </a:t>
            </a:r>
          </a:p>
          <a:p>
            <a:r>
              <a:rPr lang="en-US" dirty="0" smtClean="0"/>
              <a:t>Be creative!!!</a:t>
            </a:r>
          </a:p>
          <a:p>
            <a:r>
              <a:rPr lang="en-US" dirty="0" smtClean="0"/>
              <a:t>Don’t forget to dress professional on the day you present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CREATE A MEAL NAME: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/>
              <a:t>KEEP YOU GOING LUNCH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rot="908184">
            <a:off x="3667540" y="1518413"/>
            <a:ext cx="5035550" cy="307975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92D050"/>
                </a:solidFill>
              </a:rPr>
              <a:t>ADD SOME IMAGES OF YOUR MEAL TO GIVE THE STUDENTS AN IDEA OF WHAT THEY WOULD GET.</a:t>
            </a:r>
          </a:p>
          <a:p>
            <a:r>
              <a:rPr lang="en-US" sz="2800" dirty="0" smtClean="0">
                <a:solidFill>
                  <a:srgbClr val="92D050"/>
                </a:solidFill>
              </a:rPr>
              <a:t>DON’T USE FALSE ADVERTISING! 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LIST YOUR MENU ITEMS…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MAC N’ CHEESYLICIOUSNESS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CRUNCHY CARROTS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PERFECT PEARS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SNAPPY SNICKERDOODLES</a:t>
            </a:r>
            <a:endParaRPr lang="en-US" sz="2400" dirty="0"/>
          </a:p>
        </p:txBody>
      </p:sp>
      <p:pic>
        <p:nvPicPr>
          <p:cNvPr id="1026" name="Picture 2" descr="https://encrypted-tbn0.gstatic.com/images?q=tbn:ANd9GcTGcPJBTFkXSyIwDXBt4WFxhulPZRI_nX9kjHlO6UmVM20Lg_O27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343400"/>
            <a:ext cx="2143125" cy="2143125"/>
          </a:xfrm>
          <a:prstGeom prst="rect">
            <a:avLst/>
          </a:prstGeom>
          <a:noFill/>
        </p:spPr>
      </p:pic>
      <p:pic>
        <p:nvPicPr>
          <p:cNvPr id="1028" name="Picture 4" descr="https://encrypted-tbn3.gstatic.com/images?q=tbn:ANd9GcQeyifIP3-oz_75u_NzQBOdA6LtCEOH49i7MjBm51RDBQ6JZZY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81000"/>
            <a:ext cx="1219200" cy="1424354"/>
          </a:xfrm>
          <a:prstGeom prst="rect">
            <a:avLst/>
          </a:prstGeom>
          <a:noFill/>
        </p:spPr>
      </p:pic>
      <p:pic>
        <p:nvPicPr>
          <p:cNvPr id="1030" name="Picture 6" descr="https://encrypted-tbn0.gstatic.com/images?q=tbn:ANd9GcRVfnwf43C3sq1GFMC_IJ7psqDqRPokDhR1bMbV_csAZPmdylrc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495800"/>
            <a:ext cx="2143125" cy="2143125"/>
          </a:xfrm>
          <a:prstGeom prst="rect">
            <a:avLst/>
          </a:prstGeom>
          <a:noFill/>
        </p:spPr>
      </p:pic>
      <p:pic>
        <p:nvPicPr>
          <p:cNvPr id="1032" name="Picture 8" descr="https://encrypted-tbn0.gstatic.com/images?q=tbn:ANd9GcQeYAyJimykaiNxyse6MY0s9zZWGJqnjLFcfq9UuXa6gneaGla_Y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1905000"/>
            <a:ext cx="1409700" cy="1025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19600" y="274638"/>
            <a:ext cx="4267200" cy="1143000"/>
          </a:xfrm>
        </p:spPr>
        <p:txBody>
          <a:bodyPr/>
          <a:lstStyle/>
          <a:p>
            <a:r>
              <a:rPr lang="en-US" dirty="0" smtClean="0"/>
              <a:t>Nutrition Facts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3048000"/>
            <a:ext cx="4038600" cy="3078163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Calories: 550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Protein: 22 grams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Fat: 6 grams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Saturated fat: 3 grams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Sodium: 400 mg</a:t>
            </a:r>
          </a:p>
          <a:p>
            <a:pPr>
              <a:buNone/>
            </a:pP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Most of the meals served are under 650 calories! </a:t>
            </a:r>
            <a:endParaRPr lang="en-US" dirty="0"/>
          </a:p>
          <a:p>
            <a:r>
              <a:rPr lang="en-US" dirty="0" smtClean="0"/>
              <a:t>Check ours out, it only has 550 calories and you get a cookie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Low sodium means you don’t get thirsty in the afternoon during class!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735896">
            <a:off x="228600" y="304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 nutrition facts from the nutrition facts activities to support that your meal is the best!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123927">
            <a:off x="3278026" y="5530878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838CF"/>
                </a:solidFill>
              </a:rPr>
              <a:t>Give examples and reasons that your recipe choices are the BEST!</a:t>
            </a:r>
            <a:endParaRPr lang="en-US" dirty="0">
              <a:solidFill>
                <a:srgbClr val="E838CF"/>
              </a:solidFill>
            </a:endParaRPr>
          </a:p>
        </p:txBody>
      </p:sp>
      <p:pic>
        <p:nvPicPr>
          <p:cNvPr id="16386" name="Picture 2" descr="https://encrypted-tbn2.gstatic.com/images?q=tbn:ANd9GcS-QtdF8e_SKsOv_dBVYRSRczjiY-2_ZTg1maFjd9CCsADl0k4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2019300" cy="226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19600" y="274638"/>
            <a:ext cx="4267200" cy="1143000"/>
          </a:xfrm>
        </p:spPr>
        <p:txBody>
          <a:bodyPr/>
          <a:lstStyle/>
          <a:p>
            <a:r>
              <a:rPr lang="en-US" dirty="0" smtClean="0"/>
              <a:t>Nutrition Facts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4038600" cy="2667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Vitamin A: 4000 IU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Vitamin C: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Calcium: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Fiber: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Carbohydrates: </a:t>
            </a:r>
          </a:p>
          <a:p>
            <a:pPr>
              <a:buNone/>
            </a:pP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Lots of calcium builds strong bones!</a:t>
            </a:r>
          </a:p>
          <a:p>
            <a:r>
              <a:rPr lang="en-US" dirty="0" smtClean="0">
                <a:sym typeface="Wingdings" pitchFamily="2" charset="2"/>
              </a:rPr>
              <a:t>Fiber keeps you full longer</a:t>
            </a:r>
          </a:p>
          <a:p>
            <a:r>
              <a:rPr lang="en-US" dirty="0" smtClean="0">
                <a:sym typeface="Wingdings" pitchFamily="2" charset="2"/>
              </a:rPr>
              <a:t>And, carbohydrates keep you going all afternoon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735896">
            <a:off x="228600" y="304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 nutrition facts from the nutrition facts activities to support that your meal is the best!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123927">
            <a:off x="6173626" y="5356792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838CF"/>
                </a:solidFill>
              </a:rPr>
              <a:t>Give examples and reasons that your recipe choices are the BEST!</a:t>
            </a:r>
            <a:endParaRPr lang="en-US" dirty="0">
              <a:solidFill>
                <a:srgbClr val="E838CF"/>
              </a:solidFill>
            </a:endParaRPr>
          </a:p>
        </p:txBody>
      </p:sp>
      <p:pic>
        <p:nvPicPr>
          <p:cNvPr id="15362" name="Picture 2" descr="https://encrypted-tbn2.gstatic.com/images?q=tbn:ANd9GcTIyf6f1mS1jjqPN3r6E0xXi_H7t7DGf0_uiSL3GYMU398v_8pu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876800"/>
            <a:ext cx="2628900" cy="17430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3400" y="51816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CHOOSE FUNNY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PICTURES TO CATCH THE VIEWER’S EYE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 about your meal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Did you know broccoli is Italian? </a:t>
            </a:r>
          </a:p>
          <a:p>
            <a:r>
              <a:rPr lang="en-US" dirty="0" smtClean="0"/>
              <a:t>Do you know who invented macaroni?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cafeteria workers love the lasagna! </a:t>
            </a:r>
          </a:p>
          <a:p>
            <a:r>
              <a:rPr lang="en-US" dirty="0" smtClean="0"/>
              <a:t>Carrots help to give you better eyesight!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38862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E838CF"/>
                </a:solidFill>
              </a:rPr>
              <a:t>HAVE FUN AND INTERESTING FACTS TO DRAW THE VIEWER IN!</a:t>
            </a:r>
            <a:endParaRPr lang="en-US" sz="3200" dirty="0">
              <a:solidFill>
                <a:srgbClr val="E838C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Selling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r>
              <a:rPr lang="en-US" dirty="0" smtClean="0"/>
              <a:t>If you’re into sports our meal will help you because…</a:t>
            </a:r>
            <a:endParaRPr lang="en-US" dirty="0"/>
          </a:p>
        </p:txBody>
      </p:sp>
      <p:pic>
        <p:nvPicPr>
          <p:cNvPr id="17411" name="Picture 3" descr="http://www.anahurricanes.com/neahst/UserFiles/Image/Sports%20Nutrition%20Pyram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6038850" cy="42005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9841327">
            <a:off x="58803" y="3475866"/>
            <a:ext cx="2612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 IMAGES KIDS CAN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RELATE TO. WHY IS FOOD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IMPORTANT TO KIDS?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need some brain food…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Our meal supports healthy brain function because we used healthy carbohydrates, fresh fruit and protein to keep you and your brain energized!</a:t>
            </a:r>
          </a:p>
        </p:txBody>
      </p:sp>
      <p:pic>
        <p:nvPicPr>
          <p:cNvPr id="20482" name="Picture 2" descr="https://encrypted-tbn2.gstatic.com/images?q=tbn:ANd9GcSLc9z156U20HxjSQrWdhuwKsGpzXeG8nX8Jxu8w90Ebxv0d1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133600"/>
            <a:ext cx="3581400" cy="35025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5029200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GIVE SOME REASONING THAT SELLS YOUR MEAL</a:t>
            </a:r>
            <a:endParaRPr lang="en-US" sz="32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 if you like our meal best!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like our meal best, put a bean in our jar to vote for our meal to win! </a:t>
            </a:r>
          </a:p>
          <a:p>
            <a:r>
              <a:rPr lang="en-US" dirty="0" smtClean="0"/>
              <a:t>The meal may even get placed on the school lunch menu if it is super popular!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654270">
            <a:off x="762000" y="4267200"/>
            <a:ext cx="655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</a:rPr>
              <a:t>TELL THE VOTER HOW THEY CAN VOTE FOR YOUR MEAL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440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Smart Food = Smart (and happy) Kids</vt:lpstr>
      <vt:lpstr>WHAT’S YOUR HOOK?</vt:lpstr>
      <vt:lpstr>CREATE A MEAL NAME:  KEEP YOU GOING LUNCH </vt:lpstr>
      <vt:lpstr>Nutrition Facts</vt:lpstr>
      <vt:lpstr>Nutrition Facts</vt:lpstr>
      <vt:lpstr>Fun Facts about your meal</vt:lpstr>
      <vt:lpstr>Selling points</vt:lpstr>
      <vt:lpstr>If you need some brain food…</vt:lpstr>
      <vt:lpstr>Vote if you like our meal best!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Food = Smart (and happy) Kids</dc:title>
  <dc:creator>User</dc:creator>
  <cp:lastModifiedBy>User</cp:lastModifiedBy>
  <cp:revision>14</cp:revision>
  <dcterms:created xsi:type="dcterms:W3CDTF">2012-11-04T18:04:46Z</dcterms:created>
  <dcterms:modified xsi:type="dcterms:W3CDTF">2012-11-04T18:43:06Z</dcterms:modified>
</cp:coreProperties>
</file>